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225A9-1CA7-45D6-A039-406196B775E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8B64C-345C-4C69-BCD5-E2969AEEF6C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562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A8B64C-345C-4C69-BCD5-E2969AEEF6CB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2889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4519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3674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3231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760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1731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4587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903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7658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41976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453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7586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35A98-3531-48D3-9505-F94BC1C3C549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0344C-1E94-41A8-8B55-22FC6963D9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784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899592" y="908050"/>
            <a:ext cx="7200800" cy="2592388"/>
          </a:xfrm>
        </p:spPr>
        <p:txBody>
          <a:bodyPr>
            <a:normAutofit/>
          </a:bodyPr>
          <a:lstStyle/>
          <a:p>
            <a:r>
              <a:rPr lang="en-US" sz="2000" b="1" dirty="0"/>
              <a:t>Adriatic and Ionian Initiative</a:t>
            </a:r>
            <a:r>
              <a:rPr lang="it-IT" sz="2000" dirty="0"/>
              <a:t/>
            </a:r>
            <a:br>
              <a:rPr lang="it-IT" sz="2000" dirty="0"/>
            </a:br>
            <a:r>
              <a:rPr lang="en-US" sz="2000" b="1" dirty="0"/>
              <a:t>LNG DEVELOPMENTS AND USE FOR MARITIME TRANSPORT</a:t>
            </a:r>
            <a:r>
              <a:rPr lang="it-IT" sz="2000" dirty="0"/>
              <a:t/>
            </a:r>
            <a:br>
              <a:rPr lang="it-IT" sz="2000" dirty="0"/>
            </a:br>
            <a:r>
              <a:rPr lang="it-IT" sz="2000" b="1" dirty="0"/>
              <a:t>IN THE ADRIATIC-IONIAN REGION</a:t>
            </a:r>
            <a:r>
              <a:rPr lang="it-IT" sz="2000" dirty="0"/>
              <a:t/>
            </a:r>
            <a:br>
              <a:rPr lang="it-IT" sz="2000" dirty="0"/>
            </a:br>
            <a:r>
              <a:rPr lang="it-IT" sz="2000" dirty="0"/>
              <a:t>Round </a:t>
            </a:r>
            <a:r>
              <a:rPr lang="it-IT" sz="2000" dirty="0" err="1"/>
              <a:t>Table</a:t>
            </a:r>
            <a:r>
              <a:rPr lang="it-IT" sz="2000" dirty="0"/>
              <a:t> - Catania, 24 maggio 2018</a:t>
            </a:r>
            <a:br>
              <a:rPr lang="it-IT" sz="2000" dirty="0"/>
            </a:br>
            <a:r>
              <a:rPr lang="it-IT" sz="2000" i="1" dirty="0"/>
              <a:t>Diego Gavagnin, ConferenzaGNL</a:t>
            </a:r>
            <a:r>
              <a:rPr lang="it-IT" sz="2000" dirty="0"/>
              <a:t/>
            </a:r>
            <a:br>
              <a:rPr lang="it-IT" sz="2000" dirty="0"/>
            </a:br>
            <a:endParaRPr lang="it-IT" sz="20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4294967295"/>
          </p:nvPr>
        </p:nvSpPr>
        <p:spPr>
          <a:xfrm>
            <a:off x="1043608" y="4149080"/>
            <a:ext cx="7416824" cy="2448570"/>
          </a:xfrm>
        </p:spPr>
        <p:txBody>
          <a:bodyPr>
            <a:normAutofit/>
          </a:bodyPr>
          <a:lstStyle/>
          <a:p>
            <a:pPr lvl="0"/>
            <a:endParaRPr lang="en-US" sz="1800" b="1" dirty="0" smtClean="0"/>
          </a:p>
          <a:p>
            <a:pPr marL="285750" lvl="0" indent="-285750" algn="l">
              <a:buFont typeface="Arial" pitchFamily="34" charset="0"/>
              <a:buChar char="•"/>
            </a:pPr>
            <a:r>
              <a:rPr lang="en-US" sz="2000" b="1" dirty="0" smtClean="0"/>
              <a:t>ConferenzaGNL</a:t>
            </a:r>
            <a:r>
              <a:rPr lang="en-US" sz="2000" b="1" dirty="0"/>
              <a:t>: about us and our mission</a:t>
            </a:r>
            <a:endParaRPr lang="it-IT" sz="2000" b="1" dirty="0"/>
          </a:p>
          <a:p>
            <a:pPr marL="285750" lvl="0" indent="-285750" algn="l">
              <a:buFont typeface="Arial" pitchFamily="34" charset="0"/>
              <a:buChar char="•"/>
            </a:pPr>
            <a:r>
              <a:rPr lang="en-US" sz="2000" b="1" dirty="0"/>
              <a:t>Small Scale LNG in Italy towards the maritime sector</a:t>
            </a:r>
            <a:endParaRPr lang="it-IT" sz="2000" b="1" dirty="0"/>
          </a:p>
          <a:p>
            <a:pPr marL="285750" lvl="0" indent="-285750" algn="l">
              <a:buFont typeface="Arial" pitchFamily="34" charset="0"/>
              <a:buChar char="•"/>
            </a:pPr>
            <a:r>
              <a:rPr lang="it-IT" sz="2000" b="1" dirty="0" err="1" smtClean="0"/>
              <a:t>Opportunities</a:t>
            </a:r>
            <a:endParaRPr lang="it-IT" sz="2000" b="1" dirty="0"/>
          </a:p>
          <a:p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28660648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8640"/>
            <a:ext cx="8856984" cy="6480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375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375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0" y="908050"/>
            <a:ext cx="7772400" cy="5545138"/>
          </a:xfrm>
        </p:spPr>
        <p:txBody>
          <a:bodyPr>
            <a:normAutofit/>
          </a:bodyPr>
          <a:lstStyle/>
          <a:p>
            <a:r>
              <a:rPr lang="it-IT" sz="1800" dirty="0"/>
              <a:t/>
            </a:r>
            <a:br>
              <a:rPr lang="it-IT" sz="1800" dirty="0"/>
            </a:br>
            <a:endParaRPr lang="it-IT" sz="18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4294967295"/>
          </p:nvPr>
        </p:nvSpPr>
        <p:spPr>
          <a:xfrm>
            <a:off x="1295400" y="2708275"/>
            <a:ext cx="7848600" cy="3889375"/>
          </a:xfrm>
        </p:spPr>
        <p:txBody>
          <a:bodyPr>
            <a:normAutofit/>
          </a:bodyPr>
          <a:lstStyle/>
          <a:p>
            <a:pPr lvl="0"/>
            <a:endParaRPr lang="en-US" sz="1800" b="1" dirty="0" smtClean="0"/>
          </a:p>
          <a:p>
            <a:endParaRPr lang="it-IT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84976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9796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632"/>
            <a:ext cx="849694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8929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889248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30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784977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3517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3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337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8639"/>
            <a:ext cx="9036496" cy="655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375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8712968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375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885698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3756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22</Words>
  <Application>Microsoft Office PowerPoint</Application>
  <PresentationFormat>Presentazione su schermo (4:3)</PresentationFormat>
  <Paragraphs>7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Adriatic and Ionian Initiative LNG DEVELOPMENTS AND USE FOR MARITIME TRANSPORT IN THE ADRIATIC-IONIAN REGION Round Table - Catania, 24 maggio 2018 Diego Gavagnin, ConferenzaGNL </vt:lpstr>
      <vt:lpstr>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Adriatic and Ionian Initiative LNG DEVELOPMENTS AND USE FOR MARITIME TRANSPORT IN THE ADRIATIC-IONIAN REGION Round Table - Catania, 24 maggio 2018 Diego Gavagnin, ConferenzaGNL</dc:title>
  <dc:creator>Standard</dc:creator>
  <cp:lastModifiedBy>Standard</cp:lastModifiedBy>
  <cp:revision>7</cp:revision>
  <dcterms:created xsi:type="dcterms:W3CDTF">2018-05-23T20:29:16Z</dcterms:created>
  <dcterms:modified xsi:type="dcterms:W3CDTF">2018-05-24T04:26:03Z</dcterms:modified>
</cp:coreProperties>
</file>